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58" r:id="rId5"/>
    <p:sldId id="261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-368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8BE8-3682-7C40-88F5-772E0BCB614B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C5F3-C0B1-CB4B-9BF8-9A31C6CBD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C5F3-C0B1-CB4B-9BF8-9A31C6CBD6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C5F3-C0B1-CB4B-9BF8-9A31C6CBD6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7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5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E43F2-2572-3042-B383-48D244DCBD0A}" type="datetimeFigureOut">
              <a:rPr lang="en-US" smtClean="0"/>
              <a:t>17-03-20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F036-8027-4746-99D4-3DE2F1CB6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venir Black"/>
                <a:cs typeface="Avenir Black"/>
              </a:rPr>
              <a:t>Cropping</a:t>
            </a:r>
            <a:r>
              <a:rPr lang="en-US" dirty="0" smtClean="0">
                <a:latin typeface="Avenir Black"/>
                <a:cs typeface="Avenir Black"/>
              </a:rPr>
              <a:t> </a:t>
            </a:r>
            <a:r>
              <a:rPr lang="en-US" dirty="0" smtClean="0">
                <a:latin typeface="Avenir Black"/>
                <a:cs typeface="Avenir Black"/>
              </a:rPr>
              <a:t>Photos in </a:t>
            </a:r>
            <a:r>
              <a:rPr lang="en-US" dirty="0" err="1" smtClean="0">
                <a:latin typeface="Avenir Black"/>
                <a:cs typeface="Avenir Black"/>
              </a:rPr>
              <a:t>Powerpoint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lack"/>
                <a:cs typeface="Avenir Black"/>
              </a:rPr>
              <a:t>Choose Photo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venir Book"/>
                <a:cs typeface="Avenir Book"/>
              </a:rPr>
              <a:t>Choose an appropriate photo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Good resolution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Clear 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Strong contrast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97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8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venir Book"/>
                <a:cs typeface="Avenir Book"/>
              </a:rPr>
              <a:t>Will you use a full photo with background, or </a:t>
            </a:r>
            <a:r>
              <a:rPr lang="en-US" sz="1800" dirty="0" smtClean="0">
                <a:latin typeface="Avenir Book"/>
                <a:cs typeface="Avenir Book"/>
              </a:rPr>
              <a:t>an </a:t>
            </a:r>
            <a:r>
              <a:rPr lang="en-US" sz="1800" dirty="0" smtClean="0">
                <a:latin typeface="Avenir Book"/>
                <a:cs typeface="Avenir Book"/>
              </a:rPr>
              <a:t>image on a transparent background?</a:t>
            </a:r>
          </a:p>
          <a:p>
            <a:endParaRPr lang="en-US" dirty="0"/>
          </a:p>
        </p:txBody>
      </p:sp>
      <p:pic>
        <p:nvPicPr>
          <p:cNvPr id="4" name="Picture 3" descr="20170224_13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71" y="3103772"/>
            <a:ext cx="3029642" cy="1704174"/>
          </a:xfrm>
          <a:prstGeom prst="rect">
            <a:avLst/>
          </a:prstGeom>
        </p:spPr>
      </p:pic>
      <p:pic>
        <p:nvPicPr>
          <p:cNvPr id="5" name="Picture 4" descr="tree_PNG349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9" y="2441038"/>
            <a:ext cx="3860159" cy="28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lack"/>
                <a:cs typeface="Avenir Black"/>
              </a:rPr>
              <a:t>Cropping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8" name="Content Placeholder 5" descr="tree_PNG349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 b="13247"/>
          <a:stretch>
            <a:fillRect/>
          </a:stretch>
        </p:blipFill>
        <p:spPr>
          <a:xfrm>
            <a:off x="5899048" y="1659801"/>
            <a:ext cx="2498653" cy="1374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6968" y="1674068"/>
            <a:ext cx="51570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Insert a </a:t>
            </a:r>
            <a:r>
              <a:rPr lang="en-US" dirty="0" smtClean="0">
                <a:latin typeface="Avenir Book"/>
                <a:cs typeface="Avenir Book"/>
              </a:rPr>
              <a:t>photo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Select </a:t>
            </a:r>
            <a:r>
              <a:rPr lang="en-US" dirty="0" smtClean="0">
                <a:latin typeface="Avenir Book"/>
                <a:cs typeface="Avenir Book"/>
              </a:rPr>
              <a:t>image and go to </a:t>
            </a:r>
            <a:r>
              <a:rPr lang="en-US" dirty="0" smtClean="0">
                <a:solidFill>
                  <a:srgbClr val="008000"/>
                </a:solidFill>
                <a:latin typeface="Avenir Book"/>
                <a:cs typeface="Avenir Book"/>
              </a:rPr>
              <a:t>Format Picture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Select crop tool and you will see a bounding </a:t>
            </a:r>
            <a:r>
              <a:rPr lang="en-US" dirty="0" smtClean="0">
                <a:latin typeface="Avenir Book"/>
                <a:cs typeface="Avenir Book"/>
              </a:rPr>
              <a:t>box</a:t>
            </a: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You can move the image around within this </a:t>
            </a:r>
            <a:r>
              <a:rPr lang="en-US" dirty="0" smtClean="0">
                <a:latin typeface="Avenir Book"/>
                <a:cs typeface="Avenir Book"/>
              </a:rPr>
              <a:t>box</a:t>
            </a: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You can also move the boundaries of the box to </a:t>
            </a:r>
            <a:r>
              <a:rPr lang="en-US" dirty="0" smtClean="0">
                <a:latin typeface="Avenir Book"/>
                <a:cs typeface="Avenir Book"/>
              </a:rPr>
              <a:t>include as </a:t>
            </a:r>
            <a:r>
              <a:rPr lang="en-US" dirty="0" smtClean="0">
                <a:latin typeface="Avenir Book"/>
                <a:cs typeface="Avenir Book"/>
              </a:rPr>
              <a:t>much or as little of the photo as you want 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Once you are done, the image will be </a:t>
            </a:r>
            <a:r>
              <a:rPr lang="en-US" dirty="0" smtClean="0">
                <a:latin typeface="Avenir Book"/>
                <a:cs typeface="Avenir Book"/>
              </a:rPr>
              <a:t>cropped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0" name="Picture 9" descr="20170224_1311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1131" y="4038162"/>
            <a:ext cx="1908826" cy="10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9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venir Black"/>
                <a:cs typeface="Avenir Black"/>
              </a:rPr>
              <a:t>Cropping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969" y="1530840"/>
            <a:ext cx="37558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S</a:t>
            </a:r>
            <a:r>
              <a:rPr lang="en-US" dirty="0" smtClean="0">
                <a:latin typeface="Avenir Book"/>
                <a:cs typeface="Avenir Book"/>
              </a:rPr>
              <a:t>elect the arrow key beside </a:t>
            </a:r>
            <a:r>
              <a:rPr lang="en-US" dirty="0" smtClean="0">
                <a:solidFill>
                  <a:srgbClr val="008000"/>
                </a:solidFill>
                <a:latin typeface="Avenir Book"/>
                <a:cs typeface="Avenir Book"/>
              </a:rPr>
              <a:t>Crop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Select </a:t>
            </a:r>
            <a:r>
              <a:rPr lang="en-US" dirty="0" smtClean="0">
                <a:solidFill>
                  <a:srgbClr val="008000"/>
                </a:solidFill>
                <a:latin typeface="Avenir Book"/>
                <a:cs typeface="Avenir Book"/>
              </a:rPr>
              <a:t>Mask to Shape </a:t>
            </a:r>
            <a:r>
              <a:rPr lang="en-US" dirty="0" smtClean="0">
                <a:latin typeface="Avenir Book"/>
                <a:cs typeface="Avenir Book"/>
              </a:rPr>
              <a:t>and choose the shape you </a:t>
            </a:r>
            <a:r>
              <a:rPr lang="en-US" dirty="0" smtClean="0">
                <a:latin typeface="Avenir Book"/>
                <a:cs typeface="Avenir Book"/>
              </a:rPr>
              <a:t>want</a:t>
            </a: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Under </a:t>
            </a:r>
            <a:r>
              <a:rPr lang="en-US" dirty="0">
                <a:latin typeface="Avenir Book"/>
                <a:cs typeface="Avenir Book"/>
              </a:rPr>
              <a:t>the arrow key, </a:t>
            </a:r>
            <a:r>
              <a:rPr lang="en-US" dirty="0">
                <a:solidFill>
                  <a:srgbClr val="008000"/>
                </a:solidFill>
                <a:latin typeface="Avenir Book"/>
                <a:cs typeface="Avenir Book"/>
              </a:rPr>
              <a:t>Crop to Fill </a:t>
            </a:r>
            <a:r>
              <a:rPr lang="en-US" dirty="0">
                <a:latin typeface="Avenir Book"/>
                <a:cs typeface="Avenir Book"/>
              </a:rPr>
              <a:t>will let you change the size of the shape shape and it will fill it with the image</a:t>
            </a:r>
            <a:r>
              <a:rPr lang="en-US" dirty="0" smtClean="0">
                <a:latin typeface="Avenir Book"/>
                <a:cs typeface="Avenir Book"/>
              </a:rPr>
              <a:t>.</a:t>
            </a:r>
            <a:endParaRPr lang="en-US" dirty="0">
              <a:solidFill>
                <a:srgbClr val="008000"/>
              </a:solidFill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Avenir Book"/>
                <a:cs typeface="Avenir Book"/>
              </a:rPr>
              <a:t>Crop </a:t>
            </a:r>
            <a:r>
              <a:rPr lang="en-US" dirty="0">
                <a:solidFill>
                  <a:srgbClr val="008000"/>
                </a:solidFill>
                <a:latin typeface="Avenir Book"/>
                <a:cs typeface="Avenir Book"/>
              </a:rPr>
              <a:t>to Fit </a:t>
            </a:r>
            <a:r>
              <a:rPr lang="en-US" dirty="0">
                <a:latin typeface="Avenir Book"/>
                <a:cs typeface="Avenir Book"/>
              </a:rPr>
              <a:t>will shrink the entire image to fit in that shape.</a:t>
            </a:r>
          </a:p>
          <a:p>
            <a:endParaRPr lang="en-US" dirty="0"/>
          </a:p>
        </p:txBody>
      </p:sp>
      <p:pic>
        <p:nvPicPr>
          <p:cNvPr id="8" name="Content Placeholder 5" descr="tree_PNG349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b="20979"/>
          <a:stretch/>
        </p:blipFill>
        <p:spPr>
          <a:xfrm>
            <a:off x="6325769" y="2023588"/>
            <a:ext cx="1837176" cy="1010376"/>
          </a:xfrm>
          <a:prstGeom prst="ellipse">
            <a:avLst/>
          </a:prstGeom>
        </p:spPr>
      </p:pic>
      <p:pic>
        <p:nvPicPr>
          <p:cNvPr id="10" name="Content Placeholder 5" descr="tree_PNG349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22" r="-18022"/>
          <a:stretch/>
        </p:blipFill>
        <p:spPr>
          <a:xfrm>
            <a:off x="6051448" y="4222583"/>
            <a:ext cx="2498653" cy="1374163"/>
          </a:xfrm>
          <a:prstGeom prst="ellipse">
            <a:avLst/>
          </a:prstGeom>
        </p:spPr>
      </p:pic>
      <p:pic>
        <p:nvPicPr>
          <p:cNvPr id="13" name="Picture 12" descr="20170224_1311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69" b="-14969"/>
          <a:stretch/>
        </p:blipFill>
        <p:spPr>
          <a:xfrm rot="5400000">
            <a:off x="4791671" y="4603564"/>
            <a:ext cx="1765379" cy="12903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15" descr="20170224_1311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11520"/>
          <a:stretch/>
        </p:blipFill>
        <p:spPr>
          <a:xfrm rot="5400000">
            <a:off x="4791672" y="2053405"/>
            <a:ext cx="1765379" cy="129032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53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lack"/>
                <a:cs typeface="Avenir Black"/>
              </a:rPr>
              <a:t>Removing Background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venir Book"/>
                <a:cs typeface="Avenir Book"/>
              </a:rPr>
              <a:t>Maybe you don’t want the image to be on a background. How do you get rid of the background? </a:t>
            </a:r>
            <a:r>
              <a:rPr lang="en-US" sz="1800" dirty="0" err="1" smtClean="0">
                <a:latin typeface="Avenir Book"/>
                <a:cs typeface="Avenir Book"/>
              </a:rPr>
              <a:t>Powerpoint</a:t>
            </a:r>
            <a:r>
              <a:rPr lang="en-US" sz="1800" dirty="0" smtClean="0">
                <a:latin typeface="Avenir Book"/>
                <a:cs typeface="Avenir Book"/>
              </a:rPr>
              <a:t> makes it easy with the </a:t>
            </a:r>
            <a:r>
              <a:rPr lang="en-US" sz="1800" dirty="0">
                <a:solidFill>
                  <a:srgbClr val="008000"/>
                </a:solidFill>
                <a:latin typeface="Avenir Book"/>
                <a:cs typeface="Avenir Book"/>
              </a:rPr>
              <a:t>R</a:t>
            </a:r>
            <a:r>
              <a:rPr lang="en-US" sz="1800" dirty="0" smtClean="0">
                <a:solidFill>
                  <a:srgbClr val="008000"/>
                </a:solidFill>
                <a:latin typeface="Avenir Book"/>
                <a:cs typeface="Avenir Book"/>
              </a:rPr>
              <a:t>emove Background </a:t>
            </a:r>
            <a:r>
              <a:rPr lang="en-US" sz="1800" dirty="0" smtClean="0">
                <a:latin typeface="Avenir Book"/>
                <a:cs typeface="Avenir Book"/>
              </a:rPr>
              <a:t>tool</a:t>
            </a:r>
            <a:r>
              <a:rPr lang="en-US" sz="1800" dirty="0" smtClean="0">
                <a:latin typeface="Avenir Book"/>
                <a:cs typeface="Avenir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64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985"/>
            <a:ext cx="4468402" cy="452596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venir Book"/>
                <a:cs typeface="Avenir Book"/>
              </a:rPr>
              <a:t>Just select your photo and hit </a:t>
            </a:r>
            <a:r>
              <a:rPr lang="en-US" sz="1800" dirty="0" smtClean="0">
                <a:solidFill>
                  <a:srgbClr val="008000"/>
                </a:solidFill>
                <a:latin typeface="Avenir Book"/>
                <a:cs typeface="Avenir Book"/>
              </a:rPr>
              <a:t>Remove Background </a:t>
            </a:r>
            <a:r>
              <a:rPr lang="en-US" sz="1800" dirty="0">
                <a:latin typeface="Avenir Book"/>
                <a:cs typeface="Avenir Book"/>
              </a:rPr>
              <a:t>under the </a:t>
            </a:r>
            <a:r>
              <a:rPr lang="en-US" sz="1800" dirty="0" smtClean="0">
                <a:latin typeface="Avenir Book"/>
                <a:cs typeface="Avenir Book"/>
              </a:rPr>
              <a:t>Adjust Tab</a:t>
            </a:r>
            <a:endParaRPr lang="en-US" sz="1800" dirty="0">
              <a:latin typeface="Avenir Book"/>
              <a:cs typeface="Avenir Book"/>
            </a:endParaRPr>
          </a:p>
          <a:p>
            <a:r>
              <a:rPr lang="en-US" sz="1800" dirty="0" smtClean="0">
                <a:latin typeface="Avenir Book"/>
                <a:cs typeface="Avenir Book"/>
              </a:rPr>
              <a:t>Draw lines to include or remove areas you don’t want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If you hover over an area, you will see a plus or minus sign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It takes a few seconds to work</a:t>
            </a:r>
            <a:endParaRPr lang="en-US" sz="1800" dirty="0">
              <a:latin typeface="Avenir Book"/>
              <a:cs typeface="Avenir Book"/>
            </a:endParaRPr>
          </a:p>
          <a:p>
            <a:endParaRPr lang="en-US" sz="1800" dirty="0"/>
          </a:p>
        </p:txBody>
      </p:sp>
      <p:pic>
        <p:nvPicPr>
          <p:cNvPr id="5" name="Picture 4" descr="20170224_13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5706" y="1845882"/>
            <a:ext cx="4662385" cy="26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6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231</Words>
  <Application>Microsoft Macintosh PowerPoint</Application>
  <PresentationFormat>On-screen Show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Cropping Photos in Powerpoint</vt:lpstr>
      <vt:lpstr>Choose Photo</vt:lpstr>
      <vt:lpstr>PowerPoint Presentation</vt:lpstr>
      <vt:lpstr>Cropping</vt:lpstr>
      <vt:lpstr>Cropping</vt:lpstr>
      <vt:lpstr>Removing Background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Shantala Singh</dc:creator>
  <cp:lastModifiedBy>Shantala Singh</cp:lastModifiedBy>
  <cp:revision>16</cp:revision>
  <dcterms:created xsi:type="dcterms:W3CDTF">2017-03-15T16:53:52Z</dcterms:created>
  <dcterms:modified xsi:type="dcterms:W3CDTF">2017-03-20T22:41:06Z</dcterms:modified>
</cp:coreProperties>
</file>